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51" d="100"/>
          <a:sy n="151" d="100"/>
        </p:scale>
        <p:origin x="474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3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159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417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Формирование действий с мелким физкультурным инвентарем на примере общеразвивающих упражнений
</a:t>
            </a:r>
            <a:endParaRPr lang="en-US" sz="2417" dirty="0"/>
          </a:p>
        </p:txBody>
      </p:sp>
      <p:sp>
        <p:nvSpPr>
          <p:cNvPr id="5" name="Text 1"/>
          <p:cNvSpPr txBox="1"/>
          <p:nvPr/>
        </p:nvSpPr>
        <p:spPr>
          <a:xfrm>
            <a:off x="340200" y="3118500"/>
            <a:ext cx="3766800" cy="17607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Физическая культура развивает моторику, внимание и социальные навыки малышей.
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Выполнила: Васильева Екатерина Константиновна, педагог первой категории, детский сад №48
</a:t>
            </a:r>
            <a:endParaRPr lang="en-US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967" y="1154723"/>
            <a:ext cx="4175066" cy="27480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63300" y="1165200"/>
            <a:ext cx="7374600" cy="28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Физкультура с мелким инвентарём — фундамент гармоничного развития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Комплексные занятия укрепляют здоровье, формируют базовые двигательные навыки и социальные качества, обеспечивая эффективное освоение физической культуры в раннем возрасте.
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 1930-х годов в России физическое воспитание стало обязательным для дошкольников. Регулярные занятия способствуют укреплению здоровья, стимулируют умственное развитие и формируют правильный рост детей.
</a:t>
            </a:r>
            <a:endParaRPr lang="en-US" sz="1400" dirty="0"/>
          </a:p>
        </p:txBody>
      </p:sp>
      <p:sp>
        <p:nvSpPr>
          <p:cNvPr id="7" name="Text 1"/>
          <p:cNvSpPr txBox="1"/>
          <p:nvPr/>
        </p:nvSpPr>
        <p:spPr>
          <a:xfrm>
            <a:off x="337925" y="393900"/>
            <a:ext cx="4366200" cy="9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Физическая активность и её роль в раннем детстве
</a:t>
            </a:r>
            <a:endParaRPr lang="en-US" sz="2400" dirty="0"/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/>
          </a:p>
        </p:txBody>
      </p:sp>
      <p:sp>
        <p:nvSpPr>
          <p:cNvPr id="9" name="AutoShape 2" descr="https://psv4.userapi.com/s/v1/d2/rVnR5_f2PLNZdGLNaAoVv1nxqJc17xMcG7IqmvSphZK1W4fVZ90sAqlvk2EkdRrL_3PWu2YxwddovjLEmMXQjyXGHiRFcBgDJBU-ZEn0TSyQM2NMYxRv05z6xDYHFLZtEJcq5rEQjDsf/20260317_0900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9675" y="435487"/>
            <a:ext cx="4314325" cy="43143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5" y="3003627"/>
            <a:ext cx="2700000" cy="178769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475" y="3003627"/>
            <a:ext cx="2700000" cy="178769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0475" y="3003627"/>
            <a:ext cx="2700000" cy="178769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741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Преимущества систематических занятий физкультурой в раннем возрасте
</a:t>
            </a:r>
            <a:endParaRPr lang="en-US" sz="1741" dirty="0"/>
          </a:p>
        </p:txBody>
      </p:sp>
      <p:sp>
        <p:nvSpPr>
          <p:cNvPr id="12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000" dirty="0"/>
          </a:p>
        </p:txBody>
      </p:sp>
      <p:sp>
        <p:nvSpPr>
          <p:cNvPr id="13" name="Text 2"/>
          <p:cNvSpPr txBox="1"/>
          <p:nvPr/>
        </p:nvSpPr>
        <p:spPr>
          <a:xfrm>
            <a:off x="84712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Развитие координации и моторики
</a:t>
            </a: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Физкультура улучшает согласованность движений, что способствует формированию уверенности в собственных силах и укрепляет врожденные навыки.
</a:t>
            </a:r>
            <a:endParaRPr lang="en-US" sz="1027" dirty="0"/>
          </a:p>
        </p:txBody>
      </p:sp>
      <p:sp>
        <p:nvSpPr>
          <p:cNvPr id="14" name="Text 3"/>
          <p:cNvSpPr txBox="1"/>
          <p:nvPr/>
        </p:nvSpPr>
        <p:spPr>
          <a:xfrm>
            <a:off x="367767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Укрепление сердечно-сосудистой системы
</a:t>
            </a: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Регулярные физические нагрузки снижают риск заболеваний, улучшая работу сердца и сосудов благодаря естественному укреплению организма.
</a:t>
            </a:r>
            <a:endParaRPr lang="en-US" sz="1027" dirty="0"/>
          </a:p>
        </p:txBody>
      </p:sp>
      <p:sp>
        <p:nvSpPr>
          <p:cNvPr id="15" name="Text 4"/>
          <p:cNvSpPr txBox="1"/>
          <p:nvPr/>
        </p:nvSpPr>
        <p:spPr>
          <a:xfrm>
            <a:off x="6458600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Воспитание эмоциональной устойчивости и самостоятельности
</a:t>
            </a: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Физкультура учит малышей преодолевать трудности, развивает терпение и способствует социальной адаптации в группе сверстников.
</a:t>
            </a:r>
            <a:endParaRPr lang="en-US" sz="1027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4730" y="2547475"/>
            <a:ext cx="1787693" cy="27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5625" y="2547474"/>
            <a:ext cx="1787695" cy="27000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675" y="3003628"/>
            <a:ext cx="2654726" cy="17971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81" y="1289425"/>
            <a:ext cx="218400" cy="2184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881" y="1311265"/>
            <a:ext cx="218400" cy="17472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581" y="3180415"/>
            <a:ext cx="218400" cy="17472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9881" y="3158575"/>
            <a:ext cx="218400" cy="21840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337920" y="393900"/>
            <a:ext cx="8438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46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анатомо-физиологические особенности детей 2–4 лет
</a:t>
            </a:r>
            <a:endParaRPr lang="en-US" sz="2046" dirty="0"/>
          </a:p>
        </p:txBody>
      </p:sp>
      <p:sp>
        <p:nvSpPr>
          <p:cNvPr id="11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000" dirty="0"/>
          </a:p>
        </p:txBody>
      </p:sp>
      <p:sp>
        <p:nvSpPr>
          <p:cNvPr id="12" name="Text 2"/>
          <p:cNvSpPr txBox="1"/>
          <p:nvPr/>
        </p:nvSpPr>
        <p:spPr>
          <a:xfrm>
            <a:off x="541125" y="1743250"/>
            <a:ext cx="37065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Нервные процессы у малышей нестабильны, что требует дозировки физических нагрузок и постепенного обучения.
</a:t>
            </a:r>
            <a:endParaRPr lang="en-US" sz="1100" dirty="0"/>
          </a:p>
        </p:txBody>
      </p:sp>
      <p:sp>
        <p:nvSpPr>
          <p:cNvPr id="13" name="Text 3"/>
          <p:cNvSpPr txBox="1"/>
          <p:nvPr/>
        </p:nvSpPr>
        <p:spPr>
          <a:xfrm>
            <a:off x="1044400" y="1195575"/>
            <a:ext cx="3237000" cy="41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Нервная система
</a:t>
            </a:r>
            <a:endParaRPr lang="en-US" sz="1300" dirty="0"/>
          </a:p>
        </p:txBody>
      </p:sp>
      <p:sp>
        <p:nvSpPr>
          <p:cNvPr id="14" name="Text 4"/>
          <p:cNvSpPr txBox="1"/>
          <p:nvPr/>
        </p:nvSpPr>
        <p:spPr>
          <a:xfrm>
            <a:off x="4793425" y="1743250"/>
            <a:ext cx="37065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Слабое развитие мышц требует акцентирования внимания на упражнениях для укрепления мышечного тонуса.
</a:t>
            </a:r>
            <a:endParaRPr lang="en-US" sz="1100" dirty="0"/>
          </a:p>
        </p:txBody>
      </p:sp>
      <p:sp>
        <p:nvSpPr>
          <p:cNvPr id="15" name="Text 5"/>
          <p:cNvSpPr txBox="1"/>
          <p:nvPr/>
        </p:nvSpPr>
        <p:spPr>
          <a:xfrm>
            <a:off x="5284550" y="1205175"/>
            <a:ext cx="32493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Мышечный корсет
</a:t>
            </a:r>
            <a:endParaRPr lang="en-US" sz="1300" dirty="0"/>
          </a:p>
        </p:txBody>
      </p:sp>
      <p:sp>
        <p:nvSpPr>
          <p:cNvPr id="16" name="Text 6"/>
          <p:cNvSpPr txBox="1"/>
          <p:nvPr/>
        </p:nvSpPr>
        <p:spPr>
          <a:xfrm>
            <a:off x="541125" y="3588893"/>
            <a:ext cx="37404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Высокая эластичность суставов обеспечивает подвижность, но требует осторожного подхода к нагрузкам.
</a:t>
            </a:r>
            <a:endParaRPr lang="en-US" sz="1100" dirty="0"/>
          </a:p>
        </p:txBody>
      </p:sp>
      <p:sp>
        <p:nvSpPr>
          <p:cNvPr id="17" name="Text 7"/>
          <p:cNvSpPr txBox="1"/>
          <p:nvPr/>
        </p:nvSpPr>
        <p:spPr>
          <a:xfrm>
            <a:off x="1044400" y="3071625"/>
            <a:ext cx="3237000" cy="41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Суставы и связки
</a:t>
            </a:r>
            <a:endParaRPr lang="en-US" sz="1300" dirty="0"/>
          </a:p>
        </p:txBody>
      </p:sp>
      <p:sp>
        <p:nvSpPr>
          <p:cNvPr id="18" name="Text 8"/>
          <p:cNvSpPr txBox="1"/>
          <p:nvPr/>
        </p:nvSpPr>
        <p:spPr>
          <a:xfrm>
            <a:off x="4793425" y="3588892"/>
            <a:ext cx="37404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системы еще уязвимы, поэтому нагрузки должны быть умеренными и адаптированными под ребёнка.
</a:t>
            </a:r>
            <a:endParaRPr lang="en-US" sz="1100" dirty="0"/>
          </a:p>
        </p:txBody>
      </p:sp>
      <p:sp>
        <p:nvSpPr>
          <p:cNvPr id="19" name="Text 9"/>
          <p:cNvSpPr txBox="1"/>
          <p:nvPr/>
        </p:nvSpPr>
        <p:spPr>
          <a:xfrm>
            <a:off x="5296700" y="3062025"/>
            <a:ext cx="3237300" cy="41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Системы дыхания и кровообращения
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34" y="1508528"/>
            <a:ext cx="4061731" cy="2401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20100" y="4191525"/>
            <a:ext cx="35547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Методические рекомендации, Минпросвещения РФ
</a:t>
            </a:r>
            <a:endParaRPr lang="en-US" sz="1000" dirty="0"/>
          </a:p>
        </p:txBody>
      </p:sp>
      <p:sp>
        <p:nvSpPr>
          <p:cNvPr id="6" name="Text 1"/>
          <p:cNvSpPr txBox="1"/>
          <p:nvPr/>
        </p:nvSpPr>
        <p:spPr>
          <a:xfrm>
            <a:off x="4957350" y="2001700"/>
            <a:ext cx="3696300" cy="171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типы, материалы и рекомендуемый возраст использования инвентаря для развития моторики.
Разнообразный инвентарь стимулирует развитие различных двигательных навыков и удерживает внимание малыша.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000" dirty="0"/>
          </a:p>
        </p:txBody>
      </p:sp>
      <p:sp>
        <p:nvSpPr>
          <p:cNvPr id="8" name="Text 3"/>
          <p:cNvSpPr txBox="1"/>
          <p:nvPr/>
        </p:nvSpPr>
        <p:spPr>
          <a:xfrm>
            <a:off x="420100" y="393900"/>
            <a:ext cx="84933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Виды мелкого физкультурного инвентаря для дошкольников
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800" y="1216545"/>
            <a:ext cx="4392300" cy="319985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777725" y="1429875"/>
            <a:ext cx="3555600" cy="114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мелкого инвентаря развивает точность и координацию движений, формирует умение взаимодействовать с предметами, что важно в повседневной жизни и обучении.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777725" y="3109275"/>
            <a:ext cx="3555600" cy="114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Инвентарь способствует внедрению игровых элементов в занятия, облегчая освоение сложных упражнений и поддерживая высокий интерес детей к физкультуре.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538925" y="393900"/>
            <a:ext cx="80916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20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мелкого инвентаря в общей физической подготовке
</a:t>
            </a:r>
            <a:endParaRPr lang="en-US" sz="2208" dirty="0"/>
          </a:p>
        </p:txBody>
      </p:sp>
      <p:sp>
        <p:nvSpPr>
          <p:cNvPr id="8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000" dirty="0"/>
          </a:p>
        </p:txBody>
      </p:sp>
      <p:pic>
        <p:nvPicPr>
          <p:cNvPr id="3078" name="Picture 6" descr="https://sun9-29.userapi.com/s/v1/ig2/EjdvP-347L_KxkCaDVNNs9cUXU-4AIoPuDomZ5LEjuq8xj-moejxI-CFco7k_j-fB8smft17kOVyAtcTqhyXokO_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25" y="1216544"/>
            <a:ext cx="2399894" cy="319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55.userapi.com/s/v1/ig2/s_iIzqpulyWhnt-vnS8TkWRtY38ARjsx6U7dKimNCBPgEnpJEum9HnwxtgocYjldo30WpI3hG0Tkgn2DH8u4hCPV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46" y="1216544"/>
            <a:ext cx="2182598" cy="319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Исследования физического воспитания, 2024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9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Баланс между разными группами мышц обеспечивает гармоничное развитие ребёнка, учитывая анатомические особенности.
Наибольший акцент на ноги и руки помогает формировать опорные и мануальные навыки, необходимые для двигательной самостоятельности.
</a:t>
            </a:r>
            <a:endParaRPr lang="en-US" sz="1295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Структура общеразвивающих упражнений для раннего возраста
</a:t>
            </a: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69" y="1400650"/>
            <a:ext cx="141375" cy="2262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831" y="1426390"/>
            <a:ext cx="218400" cy="17472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9412" y="1400650"/>
            <a:ext cx="183788" cy="2262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8456" y="1426390"/>
            <a:ext cx="218400" cy="17472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6906" y="1401027"/>
            <a:ext cx="218400" cy="225445"/>
          </a:xfrm>
          <a:prstGeom prst="rect">
            <a:avLst/>
          </a:prstGeom>
        </p:spPr>
      </p:pic>
      <p:sp>
        <p:nvSpPr>
          <p:cNvPr id="13" name="Text 0"/>
          <p:cNvSpPr txBox="1"/>
          <p:nvPr/>
        </p:nvSpPr>
        <p:spPr>
          <a:xfrm>
            <a:off x="337920" y="393900"/>
            <a:ext cx="8438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95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этапы обучения физическим упражнениям с инвентарём
</a:t>
            </a:r>
            <a:endParaRPr lang="en-US" sz="1955" dirty="0"/>
          </a:p>
        </p:txBody>
      </p:sp>
      <p:sp>
        <p:nvSpPr>
          <p:cNvPr id="14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/>
          </a:p>
        </p:txBody>
      </p:sp>
      <p:sp>
        <p:nvSpPr>
          <p:cNvPr id="15" name="Text 2"/>
          <p:cNvSpPr txBox="1"/>
          <p:nvPr/>
        </p:nvSpPr>
        <p:spPr>
          <a:xfrm>
            <a:off x="501325" y="1865450"/>
            <a:ext cx="1428900" cy="25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</a:t>
            </a:r>
            <a:r>
              <a:rPr lang="ru-RU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</a:t>
            </a:r>
            <a:r>
              <a:rPr lang="en-US" sz="11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емонстрация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взрослым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 первом этапе дети исследуют физкультурный инвентарь, изучая его форму, вес и функции через игру и простое взаимодействие под контролем педагога.
</a:t>
            </a:r>
            <a:endParaRPr lang="en-US" sz="1100" dirty="0"/>
          </a:p>
        </p:txBody>
      </p:sp>
      <p:sp>
        <p:nvSpPr>
          <p:cNvPr id="16" name="Text 3"/>
          <p:cNvSpPr txBox="1"/>
          <p:nvPr/>
        </p:nvSpPr>
        <p:spPr>
          <a:xfrm>
            <a:off x="2204950" y="1865450"/>
            <a:ext cx="1428900" cy="25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совместное выполнение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Следующий шаг включает обучение элементарным движениям с использованием инвентаря, формируя координацию и моторику в игровой форме.
</a:t>
            </a:r>
            <a:endParaRPr lang="en-US" sz="1100" dirty="0"/>
          </a:p>
        </p:txBody>
      </p:sp>
      <p:sp>
        <p:nvSpPr>
          <p:cNvPr id="17" name="Text 4"/>
          <p:cNvSpPr txBox="1"/>
          <p:nvPr/>
        </p:nvSpPr>
        <p:spPr>
          <a:xfrm>
            <a:off x="3857550" y="1865450"/>
            <a:ext cx="1428900" cy="25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индивидуальное закрепление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 этом этапе дети совершенствуют навыки контроля и точности движений, выполняя упражнения, направленные на укрепление мышц и равновесия.
</a:t>
            </a:r>
            <a:endParaRPr lang="en-US" sz="1100" dirty="0"/>
          </a:p>
        </p:txBody>
      </p:sp>
      <p:sp>
        <p:nvSpPr>
          <p:cNvPr id="18" name="Text 5"/>
          <p:cNvSpPr txBox="1"/>
          <p:nvPr/>
        </p:nvSpPr>
        <p:spPr>
          <a:xfrm>
            <a:off x="5510150" y="1865450"/>
            <a:ext cx="1428900" cy="25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 введение инвентаря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Обучение прогрессирует к выполнению комплексных упражнений с инвентарём, развивающих одновременно силу, ловкость и выносливость.
</a:t>
            </a:r>
            <a:endParaRPr lang="en-US" sz="1100" dirty="0"/>
          </a:p>
        </p:txBody>
      </p:sp>
      <p:sp>
        <p:nvSpPr>
          <p:cNvPr id="19" name="Text 6"/>
          <p:cNvSpPr txBox="1"/>
          <p:nvPr/>
        </p:nvSpPr>
        <p:spPr>
          <a:xfrm>
            <a:off x="7162750" y="1865450"/>
            <a:ext cx="1428900" cy="25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5. мониториг прогресса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Финальный этап направлен на закрепление навыков через регулярные занятия и позитивное подкрепление, повышая интерес и активность детей.
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84625" y="1392850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Применяется игровой подход с использованием наглядных образцов для наилучшего понимания и усвоения движений детьми.
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4902425" y="13929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Поощряется самостоятельность малышей, что способствует развитию уверенности и внутренних мотиваций к физической активности.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6846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Чередуются динамические и статические упражнения для комплексного развития различных групп мышц и координации.
</a:t>
            </a:r>
            <a:endParaRPr lang="en-US" sz="1200" dirty="0"/>
          </a:p>
        </p:txBody>
      </p:sp>
      <p:sp>
        <p:nvSpPr>
          <p:cNvPr id="6" name="Text 3"/>
          <p:cNvSpPr txBox="1"/>
          <p:nvPr/>
        </p:nvSpPr>
        <p:spPr>
          <a:xfrm>
            <a:off x="49024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Формируются элементарные игровые ситуации, стимулирующие естественную активность и поддерживающие интерес к занятиям.
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418525" y="393900"/>
            <a:ext cx="8319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63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Методика формирования двигательных навыков с инвентарём
</a:t>
            </a:r>
            <a:endParaRPr lang="en-US" sz="2063" dirty="0"/>
          </a:p>
        </p:txBody>
      </p:sp>
      <p:sp>
        <p:nvSpPr>
          <p:cNvPr id="8" name="Text 5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642</Words>
  <Application>Microsoft Office PowerPoint</Application>
  <PresentationFormat>Экран (16:9)</PresentationFormat>
  <Paragraphs>56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7</cp:revision>
  <dcterms:created xsi:type="dcterms:W3CDTF">2026-03-16T22:15:17Z</dcterms:created>
  <dcterms:modified xsi:type="dcterms:W3CDTF">2026-03-17T11:54:13Z</dcterms:modified>
</cp:coreProperties>
</file>